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984983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Baby Huey Plus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4B178B-37AE-4261-A7CD-82A5AF4450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14132"/>
            <a:ext cx="7025777" cy="434726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Baby Huey Plus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Baby Huey Plus is a 28 round, 140 point, Comstock field course. There are fourteen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muzzle pointed at orange cone. Loaded carbine is held with both hands, safety on, shouldered.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183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2020-05-22T15:50:41Z</dcterms:modified>
  <cp:category>Shooting</cp:category>
</cp:coreProperties>
</file>

<file path=docProps/thumbnail.jpeg>
</file>